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3" Target="docProps/core.xml" Type="http://schemas.openxmlformats.org/package/2006/relationships/metadata/core-properties"/>
  <Relationship Id="rId2" Target="docProps/app.xml" Type="http://schemas.openxmlformats.org/officeDocument/2006/relationships/extended-properties"/>
  <Relationship Id="rId1" Target="ppt/presentation.xml" Type="http://schemas.openxmlformats.org/officeDocument/2006/relationships/officeDocument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720263" cy="6480175"/>
  <p:notesSz cx="6480175" cy="9720263"/>
</p:presentation>
</file>

<file path=ppt/_rels/presentation.xml.rels><?xml version="1.0" encoding="UTF-8" standalone="no" ?>
<Relationships xmlns="http://schemas.openxmlformats.org/package/2006/relationships">
  <Relationship Id="rId13" Target="slides/slide11.xml" Type="http://schemas.openxmlformats.org/officeDocument/2006/relationships/slide"/>
  <Relationship Id="rId11" Target="slides/slide9.xml" Type="http://schemas.openxmlformats.org/officeDocument/2006/relationships/slide"/>
  <Relationship Id="rId10" Target="slides/slide8.xml" Type="http://schemas.openxmlformats.org/officeDocument/2006/relationships/slide"/>
  <Relationship Id="rId9" Target="slides/slide7.xml" Type="http://schemas.openxmlformats.org/officeDocument/2006/relationships/slide"/>
  <Relationship Id="rId8" Target="slides/slide6.xml" Type="http://schemas.openxmlformats.org/officeDocument/2006/relationships/slide"/>
  <Relationship Id="rId7" Target="slides/slide5.xml" Type="http://schemas.openxmlformats.org/officeDocument/2006/relationships/slide"/>
  <Relationship Id="rId14" Target="slides/slide12.xml" Type="http://schemas.openxmlformats.org/officeDocument/2006/relationships/slide"/>
  <Relationship Id="rId6" Target="slides/slide4.xml" Type="http://schemas.openxmlformats.org/officeDocument/2006/relationships/slide"/>
  <Relationship Id="rId5" Target="slides/slide3.xml" Type="http://schemas.openxmlformats.org/officeDocument/2006/relationships/slide"/>
  <Relationship Id="rId4" Target="slides/slide2.xml" Type="http://schemas.openxmlformats.org/officeDocument/2006/relationships/slide"/>
  <Relationship Id="rId12" Target="slides/slide10.xml" Type="http://schemas.openxmlformats.org/officeDocument/2006/relationships/slide"/>
  <Relationship Id="rId3" Target="slides/slide1.xml" Type="http://schemas.openxmlformats.org/officeDocument/2006/relationships/slide"/>
  <Relationship Id="rId2" Target="slideMasters/slideMaster1.xml" Type="http://schemas.openxmlformats.org/officeDocument/2006/relationships/slideMaster"/>
  <Relationship Id="rId1" Target="theme/theme1.xml" Type="http://schemas.openxmlformats.org/officeDocument/2006/relationships/them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25" name="GroupShape 2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6" name="Shape 26"/>
          <p:cNvSpPr txBox="true"/>
          <p:nvPr isPhoto="false">
            <p:ph idx="0" type="title"/>
          </p:nvPr>
        </p:nvSpPr>
        <p:spPr>
          <a:xfrm flipH="false" flipV="false" rot="0">
            <a:off x="728663" y="2012950"/>
            <a:ext cx="8262936" cy="13890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7" name="Shape 27"/>
          <p:cNvSpPr txBox="true"/>
          <p:nvPr isPhoto="false">
            <p:ph idx="1" type="subTitle"/>
          </p:nvPr>
        </p:nvSpPr>
        <p:spPr>
          <a:xfrm flipH="false" flipV="false" rot="0">
            <a:off x="1457325" y="3671888"/>
            <a:ext cx="6805613" cy="1655762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lvl="1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lvl="2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lvl="3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lvl="4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lvl="5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lvl="6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lvl="7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lvl="8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Образец подзаголовка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15" name="GroupShape 1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6" name="Shape 16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7" name="Shape 17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28" name="GroupShape 2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9" name="Shape 29"/>
          <p:cNvSpPr txBox="true"/>
          <p:nvPr isPhoto="false">
            <p:ph idx="0" type="title"/>
          </p:nvPr>
        </p:nvSpPr>
        <p:spPr>
          <a:xfrm flipH="false" flipV="false" rot="0">
            <a:off x="6786563" y="782638"/>
            <a:ext cx="1920875" cy="500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0" name="Shape 30"/>
          <p:cNvSpPr txBox="true"/>
          <p:nvPr isPhoto="false">
            <p:ph idx="1" type="body"/>
          </p:nvPr>
        </p:nvSpPr>
        <p:spPr>
          <a:xfrm flipH="false" flipV="false" rot="0">
            <a:off x="1020763" y="782638"/>
            <a:ext cx="5613400" cy="500380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18" name="GroupShape 1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9" name="Shape 19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0" name="Shape 20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35" name="GroupShape 3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6" name="Shape 36"/>
          <p:cNvSpPr txBox="true"/>
          <p:nvPr isPhoto="false">
            <p:ph idx="0" type="title"/>
          </p:nvPr>
        </p:nvSpPr>
        <p:spPr>
          <a:xfrm flipH="false" flipV="false" rot="0">
            <a:off x="768350" y="4164013"/>
            <a:ext cx="8261350" cy="1287462"/>
          </a:xfrm>
          <a:prstGeom prst="rect">
            <a:avLst/>
          </a:prstGeom>
        </p:spPr>
        <p:txBody>
          <a:bodyPr anchor="t"/>
          <a:lstStyle>
            <a:defPPr/>
            <a:lvl1pPr algn="l" lvl="0">
              <a:defRPr b="true" cap="all" sz="4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37" name="Shape 37"/>
          <p:cNvSpPr txBox="true"/>
          <p:nvPr isPhoto="false">
            <p:ph idx="1" type="body"/>
          </p:nvPr>
        </p:nvSpPr>
        <p:spPr>
          <a:xfrm flipH="false" flipV="false" rot="0">
            <a:off x="768350" y="2746375"/>
            <a:ext cx="8261350" cy="1417637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lvl="1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9" name="GroupShape 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" name="Shape 10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11" name="GroupShape 1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2" name="Shape 12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3" name="Shape 13"/>
          <p:cNvSpPr txBox="true"/>
          <p:nvPr isPhoto="false">
            <p:ph idx="1" type="body"/>
          </p:nvPr>
        </p:nvSpPr>
        <p:spPr>
          <a:xfrm flipH="false" flipV="false" rot="0">
            <a:off x="1020763" y="1960563"/>
            <a:ext cx="3767137" cy="3825875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4" name="Shape 14"/>
          <p:cNvSpPr txBox="true"/>
          <p:nvPr isPhoto="false">
            <p:ph idx="2" type="body"/>
          </p:nvPr>
        </p:nvSpPr>
        <p:spPr>
          <a:xfrm flipH="false" flipV="false" rot="0">
            <a:off x="4940300" y="1960563"/>
            <a:ext cx="3767137" cy="3825875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8" name="GroupShape 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38" name="GroupShape 3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9" name="Shape 39"/>
          <p:cNvSpPr txBox="true"/>
          <p:nvPr isPhoto="false">
            <p:ph idx="0" type="title"/>
          </p:nvPr>
        </p:nvSpPr>
        <p:spPr>
          <a:xfrm flipH="false" flipV="false" rot="0">
            <a:off x="485775" y="258763"/>
            <a:ext cx="8748713" cy="1081087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40" name="Shape 40"/>
          <p:cNvSpPr txBox="true"/>
          <p:nvPr isPhoto="false">
            <p:ph idx="1" type="body"/>
          </p:nvPr>
        </p:nvSpPr>
        <p:spPr>
          <a:xfrm flipH="false" flipV="false" rot="0">
            <a:off x="485775" y="1450975"/>
            <a:ext cx="4295775" cy="604837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1" name="Shape 41"/>
          <p:cNvSpPr txBox="true"/>
          <p:nvPr isPhoto="false">
            <p:ph idx="2" type="body"/>
          </p:nvPr>
        </p:nvSpPr>
        <p:spPr>
          <a:xfrm flipH="false" flipV="false" rot="0">
            <a:off x="485775" y="2055813"/>
            <a:ext cx="4295775" cy="3732211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2" name="Shape 42"/>
          <p:cNvSpPr txBox="true"/>
          <p:nvPr isPhoto="false">
            <p:ph idx="3" type="body"/>
          </p:nvPr>
        </p:nvSpPr>
        <p:spPr>
          <a:xfrm flipH="false" flipV="false" rot="0">
            <a:off x="4937125" y="1450975"/>
            <a:ext cx="4297362" cy="604837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3" name="Shape 43"/>
          <p:cNvSpPr txBox="true"/>
          <p:nvPr isPhoto="false">
            <p:ph idx="4" type="body"/>
          </p:nvPr>
        </p:nvSpPr>
        <p:spPr>
          <a:xfrm flipH="false" flipV="false" rot="0">
            <a:off x="4937125" y="2055813"/>
            <a:ext cx="4297362" cy="3732211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31" name="GroupShape 3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2" name="Shape 32"/>
          <p:cNvSpPr txBox="true"/>
          <p:nvPr isPhoto="false">
            <p:ph idx="0" type="title"/>
          </p:nvPr>
        </p:nvSpPr>
        <p:spPr>
          <a:xfrm flipH="false" flipV="false" rot="0">
            <a:off x="485775" y="258763"/>
            <a:ext cx="3198813" cy="1096962"/>
          </a:xfrm>
          <a:prstGeom prst="rect">
            <a:avLst/>
          </a:prstGeom>
        </p:spPr>
        <p:txBody>
          <a:bodyPr anchor="b"/>
          <a:lstStyle>
            <a:defPPr/>
            <a:lvl1pPr algn="l" lvl="0">
              <a:defRPr b="true" sz="2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33" name="Shape 33"/>
          <p:cNvSpPr txBox="true"/>
          <p:nvPr isPhoto="false">
            <p:ph idx="1" type="body"/>
          </p:nvPr>
        </p:nvSpPr>
        <p:spPr>
          <a:xfrm flipH="false" flipV="false" rot="0">
            <a:off x="3800475" y="258763"/>
            <a:ext cx="5434012" cy="5529262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4" name="Shape 34"/>
          <p:cNvSpPr txBox="true"/>
          <p:nvPr isPhoto="false">
            <p:ph idx="2" type="body"/>
          </p:nvPr>
        </p:nvSpPr>
        <p:spPr>
          <a:xfrm flipH="false" flipV="false" rot="0">
            <a:off x="485775" y="1355725"/>
            <a:ext cx="3198813" cy="4432300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400"/>
            </a:lvl1pPr>
            <a:lvl2pPr indent="0" lvl="1" marL="457200">
              <a:buNone/>
              <a:defRPr sz="1200"/>
            </a:lvl2pPr>
            <a:lvl3pPr indent="0" lvl="2" marL="914400">
              <a:buNone/>
              <a:defRPr sz="1000"/>
            </a:lvl3pPr>
            <a:lvl4pPr indent="0" lvl="3" marL="1371600">
              <a:buNone/>
              <a:defRPr sz="900"/>
            </a:lvl4pPr>
            <a:lvl5pPr indent="0" lvl="4" marL="1828800">
              <a:buNone/>
              <a:defRPr sz="900"/>
            </a:lvl5pPr>
            <a:lvl6pPr indent="0" lvl="5" marL="2286000">
              <a:buNone/>
              <a:defRPr sz="900"/>
            </a:lvl6pPr>
            <a:lvl7pPr indent="0" lvl="6" marL="2743200">
              <a:buNone/>
              <a:defRPr sz="900"/>
            </a:lvl7pPr>
            <a:lvl8pPr indent="0" lvl="7" marL="3200400">
              <a:buNone/>
              <a:defRPr sz="900"/>
            </a:lvl8pPr>
            <a:lvl9pPr indent="0" lvl="8" marL="365760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21" name="GroupShape 2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2" name="Shape 22"/>
          <p:cNvSpPr txBox="true"/>
          <p:nvPr isPhoto="false">
            <p:ph idx="0" type="title"/>
          </p:nvPr>
        </p:nvSpPr>
        <p:spPr>
          <a:xfrm flipH="false" flipV="false" rot="0">
            <a:off x="1905000" y="4535488"/>
            <a:ext cx="5832475" cy="536575"/>
          </a:xfrm>
          <a:prstGeom prst="rect">
            <a:avLst/>
          </a:prstGeom>
        </p:spPr>
        <p:txBody>
          <a:bodyPr anchor="b"/>
          <a:lstStyle>
            <a:defPPr/>
            <a:lvl1pPr algn="l" lvl="0">
              <a:defRPr b="true" sz="2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23" name="Shape 23"/>
          <p:cNvSpPr txBox="true"/>
          <p:nvPr isPhoto="false">
            <p:ph idx="1" type="body"/>
          </p:nvPr>
        </p:nvSpPr>
        <p:spPr>
          <a:xfrm flipH="false" flipV="false" rot="0">
            <a:off x="1905000" y="579438"/>
            <a:ext cx="5832475" cy="3887787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3200"/>
            </a:lvl1pPr>
            <a:lvl2pPr indent="0" lvl="1" marL="457200">
              <a:buNone/>
              <a:defRPr sz="2800"/>
            </a:lvl2pPr>
            <a:lvl3pPr indent="0" lvl="2" marL="914400">
              <a:buNone/>
              <a:defRPr sz="2400"/>
            </a:lvl3pPr>
            <a:lvl4pPr indent="0" lvl="3" marL="1371600">
              <a:buNone/>
              <a:defRPr sz="2000"/>
            </a:lvl4pPr>
            <a:lvl5pPr indent="0" lvl="4" marL="1828800">
              <a:buNone/>
              <a:defRPr sz="2000"/>
            </a:lvl5pPr>
            <a:lvl6pPr indent="0" lvl="5" marL="2286000">
              <a:buNone/>
              <a:defRPr sz="2000"/>
            </a:lvl6pPr>
            <a:lvl7pPr indent="0" lvl="6" marL="2743200">
              <a:buNone/>
              <a:defRPr sz="2000"/>
            </a:lvl7pPr>
            <a:lvl8pPr indent="0" lvl="7" marL="3200400">
              <a:buNone/>
              <a:defRPr sz="2000"/>
            </a:lvl8pPr>
            <a:lvl9pPr indent="0" lvl="8" marL="3657600">
              <a:buNone/>
              <a:defRPr sz="2000"/>
            </a:lvl9pPr>
          </a:lstStyle>
          <a:p>
            <a:pPr lvl="0"/>
          </a:p>
        </p:txBody>
      </p:sp>
      <p:sp>
        <p:nvSpPr>
          <p:cNvPr hidden="false" id="24" name="Shape 24"/>
          <p:cNvSpPr txBox="true"/>
          <p:nvPr isPhoto="false">
            <p:ph idx="2" type="body"/>
          </p:nvPr>
        </p:nvSpPr>
        <p:spPr>
          <a:xfrm flipH="false" flipV="false" rot="0">
            <a:off x="1905000" y="5072063"/>
            <a:ext cx="5832475" cy="760412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400"/>
            </a:lvl1pPr>
            <a:lvl2pPr indent="0" lvl="1" marL="457200">
              <a:buNone/>
              <a:defRPr sz="1200"/>
            </a:lvl2pPr>
            <a:lvl3pPr indent="0" lvl="2" marL="914400">
              <a:buNone/>
              <a:defRPr sz="1000"/>
            </a:lvl3pPr>
            <a:lvl4pPr indent="0" lvl="3" marL="1371600">
              <a:buNone/>
              <a:defRPr sz="900"/>
            </a:lvl4pPr>
            <a:lvl5pPr indent="0" lvl="4" marL="1828800">
              <a:buNone/>
              <a:defRPr sz="900"/>
            </a:lvl5pPr>
            <a:lvl6pPr indent="0" lvl="5" marL="2286000">
              <a:buNone/>
              <a:defRPr sz="900"/>
            </a:lvl6pPr>
            <a:lvl7pPr indent="0" lvl="6" marL="2743200">
              <a:buNone/>
              <a:defRPr sz="900"/>
            </a:lvl7pPr>
            <a:lvl8pPr indent="0" lvl="7" marL="3200400">
              <a:buNone/>
              <a:defRPr sz="900"/>
            </a:lvl8pPr>
            <a:lvl9pPr indent="0" lvl="8" marL="365760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11" Target="../slideLayouts/slideLayout10.xml" Type="http://schemas.openxmlformats.org/officeDocument/2006/relationships/slideLayout"/>
  <Relationship Id="rId10" Target="../slideLayouts/slideLayout9.xml" Type="http://schemas.openxmlformats.org/officeDocument/2006/relationships/slideLayout"/>
  <Relationship Id="rId9" Target="../slideLayouts/slideLayout8.xml" Type="http://schemas.openxmlformats.org/officeDocument/2006/relationships/slideLayout"/>
  <Relationship Id="rId8" Target="../slideLayouts/slideLayout7.xml" Type="http://schemas.openxmlformats.org/officeDocument/2006/relationships/slideLayout"/>
  <Relationship Id="rId7" Target="../slideLayouts/slideLayout6.xml" Type="http://schemas.openxmlformats.org/officeDocument/2006/relationships/slideLayout"/>
  <Relationship Id="rId6" Target="../slideLayouts/slideLayout5.xml" Type="http://schemas.openxmlformats.org/officeDocument/2006/relationships/slideLayout"/>
  <Relationship Id="rId5" Target="../slideLayouts/slideLayout4.xml" Type="http://schemas.openxmlformats.org/officeDocument/2006/relationships/slideLayout"/>
  <Relationship Id="rId4" Target="../slideLayouts/slideLayout3.xml" Type="http://schemas.openxmlformats.org/officeDocument/2006/relationships/slideLayout"/>
  <Relationship Id="rId12" Target="../slideLayouts/slideLayout11.xml" Type="http://schemas.openxmlformats.org/officeDocument/2006/relationships/slideLayout"/>
  <Relationship Id="rId3" Target="../slideLayouts/slideLayout2.xml" Type="http://schemas.openxmlformats.org/officeDocument/2006/relationships/slideLayout"/>
  <Relationship Id="rId2" Target="../slideLayouts/slideLayout1.xml" Type="http://schemas.openxmlformats.org/officeDocument/2006/relationships/slideLayout"/>
  <Relationship Id="rId1" Target="../theme/theme1.xml" Type="http://schemas.openxmlformats.org/officeDocument/2006/relationships/theme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rgbClr val="BABED6"/>
        </a:solidFill>
      </p:bgPr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false"/>
          <p:nvPr isPhoto="false"/>
        </p:nvSpPr>
        <p:spPr>
          <a:xfrm flipH="false" flipV="false" rot="0">
            <a:off x="720725" y="1801813"/>
            <a:ext cx="8637588" cy="4316411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headEnd len="med" type="none" w="med"/>
            <a:tailEnd len="med" type="none" w="med"/>
          </a:ln>
        </p:spPr>
        <p:txBody>
          <a:bodyPr anchor="ctr" anchorCtr="true" bIns="0" lIns="0" rIns="0" tIns="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endParaRPr sz="2400">
              <a:solidFill>
                <a:srgbClr val="000000"/>
              </a:solidFill>
              <a:latin typeface="Thorndale"/>
              <a:ea typeface="Thorndale"/>
              <a:cs typeface="Thorndale"/>
            </a:endParaRPr>
          </a:p>
        </p:txBody>
      </p:sp>
      <p:sp>
        <p:nvSpPr>
          <p:cNvPr hidden="false" id="3" name="Shape 3"/>
          <p:cNvSpPr txBox="true"/>
          <p:nvPr isPhoto="false">
            <p:ph idx="0" type="title"/>
          </p:nvPr>
        </p:nvSpPr>
        <p:spPr>
          <a:xfrm flipH="false" flipV="false" rot="0">
            <a:off x="1020763" y="782638"/>
            <a:ext cx="7686675" cy="960437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vert="horz" wrap="square"/>
          <a:p>
            <a:pPr lvl="0"/>
          </a:p>
        </p:txBody>
      </p:sp>
      <p:sp>
        <p:nvSpPr>
          <p:cNvPr hidden="false" id="4" name="Shape 4"/>
          <p:cNvSpPr txBox="true"/>
          <p:nvPr isPhoto="false">
            <p:ph idx="1" type="body"/>
          </p:nvPr>
        </p:nvSpPr>
        <p:spPr>
          <a:xfrm flipH="false" flipV="false" rot="0">
            <a:off x="1020763" y="1960563"/>
            <a:ext cx="7686675" cy="3825875"/>
          </a:xfrm>
          <a:prstGeom prst="rect">
            <a:avLst/>
          </a:prstGeom>
          <a:noFill/>
          <a:ln>
            <a:noFill/>
          </a:ln>
        </p:spPr>
        <p:txBody>
          <a:bodyPr anchor="t" bIns="0" lIns="0" rIns="0" tIns="0" vert="horz" wrap="square"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" name="Shape 5"/>
          <p:cNvSpPr txBox="false"/>
          <p:nvPr isPhoto="false"/>
        </p:nvSpPr>
        <p:spPr>
          <a:xfrm flipH="false" flipV="false" rot="0">
            <a:off x="360363" y="360363"/>
            <a:ext cx="161924" cy="700087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anchor="ctr" anchorCtr="true" bIns="0" lIns="0" rIns="0" tIns="0"/>
          <a:p>
            <a:pPr algn="l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srgbClr val="000000"/>
              </a:solidFill>
              <a:latin typeface="Thorndale"/>
              <a:ea typeface="Thorndale"/>
              <a:cs typeface="Thorndale"/>
            </a:endParaRPr>
          </a:p>
        </p:txBody>
      </p:sp>
      <p:sp>
        <p:nvSpPr>
          <p:cNvPr hidden="false" id="6" name="Shape 6"/>
          <p:cNvSpPr txBox="false"/>
          <p:nvPr isPhoto="false"/>
        </p:nvSpPr>
        <p:spPr>
          <a:xfrm flipH="false" flipV="false" rot="0">
            <a:off x="360363" y="2173288"/>
            <a:ext cx="161924" cy="700086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anchor="ctr" anchorCtr="true" bIns="0" lIns="0" rIns="0" tIns="0"/>
          <a:p>
            <a:pPr algn="l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srgbClr val="000000"/>
              </a:solidFill>
              <a:latin typeface="Thorndale"/>
              <a:ea typeface="Thorndale"/>
              <a:cs typeface="Thorndale"/>
            </a:endParaRPr>
          </a:p>
        </p:txBody>
      </p:sp>
      <p:sp>
        <p:nvSpPr>
          <p:cNvPr hidden="false" id="7" name="Shape 7"/>
          <p:cNvSpPr txBox="false"/>
          <p:nvPr isPhoto="false"/>
        </p:nvSpPr>
        <p:spPr>
          <a:xfrm flipH="false" flipV="false" rot="0">
            <a:off x="360363" y="1249363"/>
            <a:ext cx="161924" cy="700087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anchor="ctr" anchorCtr="true" bIns="0" lIns="0" rIns="0" tIns="0"/>
          <a:p>
            <a:pPr algn="l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srgbClr val="000000"/>
              </a:solidFill>
              <a:latin typeface="Thorndale"/>
              <a:ea typeface="Thorndale"/>
              <a:cs typeface="Thorndale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ctr" lvl="0">
        <a:defRPr b="true" sz="4400">
          <a:solidFill>
            <a:srgbClr val="333333"/>
          </a:solidFill>
          <a:latin typeface="Albany"/>
          <a:ea typeface="Albany"/>
          <a:cs typeface="Albany"/>
        </a:defRPr>
      </a:lvl1pPr>
      <a:lvl2pPr algn="ctr" lvl="1">
        <a:defRPr b="true" sz="4400">
          <a:solidFill>
            <a:srgbClr val="333333"/>
          </a:solidFill>
          <a:latin typeface="Albany"/>
          <a:ea typeface="Albany"/>
          <a:cs typeface="Albany"/>
        </a:defRPr>
      </a:lvl2pPr>
      <a:lvl3pPr algn="ctr" lvl="2">
        <a:defRPr b="true" sz="4400">
          <a:solidFill>
            <a:srgbClr val="333333"/>
          </a:solidFill>
          <a:latin typeface="Albany"/>
          <a:ea typeface="Albany"/>
          <a:cs typeface="Albany"/>
        </a:defRPr>
      </a:lvl3pPr>
      <a:lvl4pPr algn="ctr" lvl="3">
        <a:defRPr b="true" sz="4400">
          <a:solidFill>
            <a:srgbClr val="333333"/>
          </a:solidFill>
          <a:latin typeface="Albany"/>
          <a:ea typeface="Albany"/>
          <a:cs typeface="Albany"/>
        </a:defRPr>
      </a:lvl4pPr>
      <a:lvl5pPr algn="ctr" lvl="4">
        <a:defRPr b="true" sz="4400">
          <a:solidFill>
            <a:srgbClr val="333333"/>
          </a:solidFill>
          <a:latin typeface="Albany"/>
          <a:ea typeface="Albany"/>
          <a:cs typeface="Albany"/>
        </a:defRPr>
      </a:lvl5pPr>
      <a:lvl6pPr algn="ctr" indent="0" lvl="5" marL="457200">
        <a:defRPr b="true" sz="4400">
          <a:solidFill>
            <a:srgbClr val="333333"/>
          </a:solidFill>
          <a:latin typeface="Albany"/>
          <a:ea typeface="Albany"/>
          <a:cs typeface="Albany"/>
        </a:defRPr>
      </a:lvl6pPr>
      <a:lvl7pPr algn="ctr" indent="0" lvl="6" marL="914400">
        <a:defRPr b="true" sz="4400">
          <a:solidFill>
            <a:srgbClr val="333333"/>
          </a:solidFill>
          <a:latin typeface="Albany"/>
          <a:ea typeface="Albany"/>
          <a:cs typeface="Albany"/>
        </a:defRPr>
      </a:lvl7pPr>
      <a:lvl8pPr algn="ctr" indent="0" lvl="7" marL="1371600">
        <a:defRPr b="true" sz="4400">
          <a:solidFill>
            <a:srgbClr val="333333"/>
          </a:solidFill>
          <a:latin typeface="Albany"/>
          <a:ea typeface="Albany"/>
          <a:cs typeface="Albany"/>
        </a:defRPr>
      </a:lvl8pPr>
      <a:lvl9pPr algn="ctr" indent="0" lvl="8" marL="1828800">
        <a:defRPr b="true" sz="4400">
          <a:solidFill>
            <a:srgbClr val="333333"/>
          </a:solidFill>
          <a:latin typeface="Albany"/>
          <a:ea typeface="Albany"/>
          <a:cs typeface="Albany"/>
        </a:defRPr>
      </a:lvl9pPr>
    </p:titleStyle>
    <p:bodyStyle>
      <a:defPPr/>
      <a:lvl1pPr algn="l" indent="-342900" lvl="0" marL="342900">
        <a:buChar char="•"/>
        <a:defRPr sz="3200">
          <a:solidFill>
            <a:srgbClr val="000000"/>
          </a:solidFill>
          <a:latin typeface="Albany"/>
          <a:ea typeface="Albany"/>
          <a:cs typeface="Albany"/>
        </a:defRPr>
      </a:lvl1pPr>
      <a:lvl2pPr algn="l" indent="-285750" lvl="1" marL="742950">
        <a:buChar char="–"/>
        <a:defRPr sz="2800">
          <a:solidFill>
            <a:schemeClr val="tx1"/>
          </a:solidFill>
          <a:latin typeface="Arial"/>
          <a:ea typeface="Arial"/>
          <a:cs typeface="Arial"/>
        </a:defRPr>
      </a:lvl2pPr>
      <a:lvl3pPr algn="l" indent="-228600" lvl="2" marL="1143000">
        <a:buChar char="•"/>
        <a:defRPr sz="2400">
          <a:solidFill>
            <a:schemeClr val="tx1"/>
          </a:solidFill>
          <a:latin typeface="Arial"/>
          <a:ea typeface="Arial"/>
          <a:cs typeface="Arial"/>
        </a:defRPr>
      </a:lvl3pPr>
      <a:lvl4pPr algn="l" indent="-228600" lvl="3" marL="1600200">
        <a:buChar char="–"/>
        <a:defRPr sz="2000">
          <a:solidFill>
            <a:schemeClr val="tx1"/>
          </a:solidFill>
          <a:latin typeface="Arial"/>
          <a:ea typeface="Arial"/>
          <a:cs typeface="Arial"/>
        </a:defRPr>
      </a:lvl4pPr>
      <a:lvl5pPr algn="l" indent="-228600" lvl="4" marL="2057400">
        <a:buChar char="»"/>
        <a:defRPr sz="2000">
          <a:solidFill>
            <a:schemeClr val="tx1"/>
          </a:solidFill>
          <a:latin typeface="Arial"/>
          <a:ea typeface="Arial"/>
          <a:cs typeface="Arial"/>
        </a:defRPr>
      </a:lvl5pPr>
      <a:lvl6pPr algn="l" indent="-228600" lvl="5" marL="2514600">
        <a:buChar char="»"/>
        <a:defRPr sz="2000">
          <a:solidFill>
            <a:schemeClr val="tx1"/>
          </a:solidFill>
          <a:latin typeface="Arial"/>
          <a:ea typeface="Arial"/>
          <a:cs typeface="Arial"/>
        </a:defRPr>
      </a:lvl6pPr>
      <a:lvl7pPr algn="l" indent="-228600" lvl="6" marL="2971800">
        <a:buChar char="»"/>
        <a:defRPr sz="2000">
          <a:solidFill>
            <a:schemeClr val="tx1"/>
          </a:solidFill>
          <a:latin typeface="Arial"/>
          <a:ea typeface="Arial"/>
          <a:cs typeface="Arial"/>
        </a:defRPr>
      </a:lvl7pPr>
      <a:lvl8pPr algn="l" indent="-228600" lvl="7" marL="3429000">
        <a:buChar char="»"/>
        <a:defRPr sz="2000">
          <a:solidFill>
            <a:schemeClr val="tx1"/>
          </a:solidFill>
          <a:latin typeface="Arial"/>
          <a:ea typeface="Arial"/>
          <a:cs typeface="Arial"/>
        </a:defRPr>
      </a:lvl8pPr>
      <a:lvl9pPr algn="l" indent="-228600" lvl="8" marL="3886200">
        <a:buChar char="»"/>
        <a:defRPr sz="2000">
          <a:solidFill>
            <a:schemeClr val="tx1"/>
          </a:solidFill>
          <a:latin typeface="Arial"/>
          <a:ea typeface="Arial"/>
          <a:cs typeface="Arial"/>
        </a:defRPr>
      </a:lvl9pPr>
    </p:bodyStyle>
  </p:txStyles>
</p:sldMaster>
</file>

<file path=ppt/slides/_rels/slide1.xml.rels><?xml version="1.0" encoding="UTF-8" standalone="no" ?>
<Relationships xmlns="http://schemas.openxmlformats.org/package/2006/relationships">
  <Relationship Id="rId3" Target="../slideLayouts/slideLayout6.xml" Type="http://schemas.openxmlformats.org/officeDocument/2006/relationships/slideLayout"/>
  <Relationship Id="rId2" Target="../media/2.png" Type="http://schemas.openxmlformats.org/officeDocument/2006/relationships/image"/>
  <Relationship Id="rId1" Target="../media/1.png" Type="http://schemas.openxmlformats.org/officeDocument/2006/relationships/image"/>
</Relationships>

</file>

<file path=ppt/slides/_rels/slide10.xml.rels><?xml version="1.0" encoding="UTF-8" standalone="no" ?>
<Relationships xmlns="http://schemas.openxmlformats.org/package/2006/relationships">
  <Relationship Id="rId4" Target="../slideLayouts/slideLayout6.xml" Type="http://schemas.openxmlformats.org/officeDocument/2006/relationships/slideLayout"/>
  <Relationship Id="rId3" Target="../media/31.png" Type="http://schemas.openxmlformats.org/officeDocument/2006/relationships/image"/>
  <Relationship Id="rId2" Target="../media/30.png" Type="http://schemas.openxmlformats.org/officeDocument/2006/relationships/image"/>
  <Relationship Id="rId1" Target="../media/29.png" Type="http://schemas.openxmlformats.org/officeDocument/2006/relationships/image"/>
</Relationships>

</file>

<file path=ppt/slides/_rels/slide11.xml.rels><?xml version="1.0" encoding="UTF-8" standalone="no" ?>
<Relationships xmlns="http://schemas.openxmlformats.org/package/2006/relationships">
  <Relationship Id="rId4" Target="../slideLayouts/slideLayout6.xml" Type="http://schemas.openxmlformats.org/officeDocument/2006/relationships/slideLayout"/>
  <Relationship Id="rId3" Target="../media/34.png" Type="http://schemas.openxmlformats.org/officeDocument/2006/relationships/image"/>
  <Relationship Id="rId2" Target="../media/33.png" Type="http://schemas.openxmlformats.org/officeDocument/2006/relationships/image"/>
  <Relationship Id="rId1" Target="../media/32.png" Type="http://schemas.openxmlformats.org/officeDocument/2006/relationships/image"/>
</Relationships>

</file>

<file path=ppt/slides/_rels/slide12.xml.rels><?xml version="1.0" encoding="UTF-8" standalone="no" ?>
<Relationships xmlns="http://schemas.openxmlformats.org/package/2006/relationships">
  <Relationship Id="rId5" Target="../slideLayouts/slideLayout6.xml" Type="http://schemas.openxmlformats.org/officeDocument/2006/relationships/slideLayout"/>
  <Relationship Id="rId4" Target="../media/38.png" Type="http://schemas.openxmlformats.org/officeDocument/2006/relationships/image"/>
  <Relationship Id="rId3" Target="../media/37.png" Type="http://schemas.openxmlformats.org/officeDocument/2006/relationships/image"/>
  <Relationship Id="rId2" Target="../media/36.png" Type="http://schemas.openxmlformats.org/officeDocument/2006/relationships/image"/>
  <Relationship Id="rId1" Target="../media/35.png" Type="http://schemas.openxmlformats.org/officeDocument/2006/relationships/image"/>
</Relationships>

</file>

<file path=ppt/slides/_rels/slide2.xml.rels><?xml version="1.0" encoding="UTF-8" standalone="no" ?>
<Relationships xmlns="http://schemas.openxmlformats.org/package/2006/relationships">
  <Relationship Id="rId4" Target="../slideLayouts/slideLayout6.xml" Type="http://schemas.openxmlformats.org/officeDocument/2006/relationships/slideLayout"/>
  <Relationship Id="rId3" Target="../media/5.png" Type="http://schemas.openxmlformats.org/officeDocument/2006/relationships/image"/>
  <Relationship Id="rId2" Target="../media/4.png" Type="http://schemas.openxmlformats.org/officeDocument/2006/relationships/image"/>
  <Relationship Id="rId1" Target="../media/3.png" Type="http://schemas.openxmlformats.org/officeDocument/2006/relationships/image"/>
</Relationships>

</file>

<file path=ppt/slides/_rels/slide3.xml.rels><?xml version="1.0" encoding="UTF-8" standalone="no" ?>
<Relationships xmlns="http://schemas.openxmlformats.org/package/2006/relationships">
  <Relationship Id="rId4" Target="../slideLayouts/slideLayout6.xml" Type="http://schemas.openxmlformats.org/officeDocument/2006/relationships/slideLayout"/>
  <Relationship Id="rId3" Target="../media/8.png" Type="http://schemas.openxmlformats.org/officeDocument/2006/relationships/image"/>
  <Relationship Id="rId2" Target="../media/7.png" Type="http://schemas.openxmlformats.org/officeDocument/2006/relationships/image"/>
  <Relationship Id="rId1" Target="../media/6.png" Type="http://schemas.openxmlformats.org/officeDocument/2006/relationships/image"/>
</Relationships>

</file>

<file path=ppt/slides/_rels/slide4.xml.rels><?xml version="1.0" encoding="UTF-8" standalone="no" ?>
<Relationships xmlns="http://schemas.openxmlformats.org/package/2006/relationships">
  <Relationship Id="rId5" Target="../slideLayouts/slideLayout6.xml" Type="http://schemas.openxmlformats.org/officeDocument/2006/relationships/slideLayout"/>
  <Relationship Id="rId4" Target="../media/12.png" Type="http://schemas.openxmlformats.org/officeDocument/2006/relationships/image"/>
  <Relationship Id="rId3" Target="../media/11.png" Type="http://schemas.openxmlformats.org/officeDocument/2006/relationships/image"/>
  <Relationship Id="rId2" Target="../media/10.png" Type="http://schemas.openxmlformats.org/officeDocument/2006/relationships/image"/>
  <Relationship Id="rId1" Target="../media/9.png" Type="http://schemas.openxmlformats.org/officeDocument/2006/relationships/image"/>
</Relationships>

</file>

<file path=ppt/slides/_rels/slide5.xml.rels><?xml version="1.0" encoding="UTF-8" standalone="no" ?>
<Relationships xmlns="http://schemas.openxmlformats.org/package/2006/relationships">
  <Relationship Id="rId4" Target="../slideLayouts/slideLayout6.xml" Type="http://schemas.openxmlformats.org/officeDocument/2006/relationships/slideLayout"/>
  <Relationship Id="rId3" Target="../media/15.png" Type="http://schemas.openxmlformats.org/officeDocument/2006/relationships/image"/>
  <Relationship Id="rId2" Target="../media/14.png" Type="http://schemas.openxmlformats.org/officeDocument/2006/relationships/image"/>
  <Relationship Id="rId1" Target="../media/13.png" Type="http://schemas.openxmlformats.org/officeDocument/2006/relationships/image"/>
</Relationships>

</file>

<file path=ppt/slides/_rels/slide6.xml.rels><?xml version="1.0" encoding="UTF-8" standalone="no" ?>
<Relationships xmlns="http://schemas.openxmlformats.org/package/2006/relationships">
  <Relationship Id="rId3" Target="../slideLayouts/slideLayout6.xml" Type="http://schemas.openxmlformats.org/officeDocument/2006/relationships/slideLayout"/>
  <Relationship Id="rId2" Target="../media/17.png" Type="http://schemas.openxmlformats.org/officeDocument/2006/relationships/image"/>
  <Relationship Id="rId1" Target="../media/16.png" Type="http://schemas.openxmlformats.org/officeDocument/2006/relationships/image"/>
</Relationships>

</file>

<file path=ppt/slides/_rels/slide7.xml.rels><?xml version="1.0" encoding="UTF-8" standalone="no" ?>
<Relationships xmlns="http://schemas.openxmlformats.org/package/2006/relationships">
  <Relationship Id="rId6" Target="../slideLayouts/slideLayout6.xml" Type="http://schemas.openxmlformats.org/officeDocument/2006/relationships/slideLayout"/>
  <Relationship Id="rId5" Target="../media/22.png" Type="http://schemas.openxmlformats.org/officeDocument/2006/relationships/image"/>
  <Relationship Id="rId4" Target="../media/21.png" Type="http://schemas.openxmlformats.org/officeDocument/2006/relationships/image"/>
  <Relationship Id="rId3" Target="../media/20.png" Type="http://schemas.openxmlformats.org/officeDocument/2006/relationships/image"/>
  <Relationship Id="rId2" Target="../media/19.png" Type="http://schemas.openxmlformats.org/officeDocument/2006/relationships/image"/>
  <Relationship Id="rId1" Target="../media/18.png" Type="http://schemas.openxmlformats.org/officeDocument/2006/relationships/image"/>
</Relationships>

</file>

<file path=ppt/slides/_rels/slide8.xml.rels><?xml version="1.0" encoding="UTF-8" standalone="no" ?>
<Relationships xmlns="http://schemas.openxmlformats.org/package/2006/relationships">
  <Relationship Id="rId4" Target="../slideLayouts/slideLayout6.xml" Type="http://schemas.openxmlformats.org/officeDocument/2006/relationships/slideLayout"/>
  <Relationship Id="rId3" Target="../media/25.png" Type="http://schemas.openxmlformats.org/officeDocument/2006/relationships/image"/>
  <Relationship Id="rId2" Target="../media/24.png" Type="http://schemas.openxmlformats.org/officeDocument/2006/relationships/image"/>
  <Relationship Id="rId1" Target="../media/23.png" Type="http://schemas.openxmlformats.org/officeDocument/2006/relationships/image"/>
</Relationships>

</file>

<file path=ppt/slides/_rels/slide9.xml.rels><?xml version="1.0" encoding="UTF-8" standalone="no" ?>
<Relationships xmlns="http://schemas.openxmlformats.org/package/2006/relationships">
  <Relationship Id="rId4" Target="../slideLayouts/slideLayout6.xml" Type="http://schemas.openxmlformats.org/officeDocument/2006/relationships/slideLayout"/>
  <Relationship Id="rId3" Target="../media/28.png" Type="http://schemas.openxmlformats.org/officeDocument/2006/relationships/image"/>
  <Relationship Id="rId2" Target="../media/27.png" Type="http://schemas.openxmlformats.org/officeDocument/2006/relationships/image"/>
  <Relationship Id="rId1" Target="../media/26.png" Type="http://schemas.openxmlformats.org/officeDocument/2006/relationships/image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44" name="GroupShape 4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5" name="Shape 45"/>
          <p:cNvSpPr txBox="true"/>
          <p:nvPr isPhoto="false">
            <p:ph idx="4294967295" type="subTitle"/>
          </p:nvPr>
        </p:nvSpPr>
        <p:spPr>
          <a:xfrm flipH="false" flipV="false" rot="0">
            <a:off x="3779838" y="1798638"/>
            <a:ext cx="5545137" cy="3529011"/>
          </a:xfrm>
          <a:prstGeom prst="rect">
            <a:avLst/>
          </a:prstGeom>
        </p:spPr>
        <p:txBody>
          <a:bodyPr anchor="ctr"/>
          <a:lstStyle>
            <a:defPPr/>
            <a:lvl1pPr lvl="0"/>
          </a:lstStyle>
          <a:p>
            <a:pPr algn="ctr" indent="0" marL="0">
              <a:buNone/>
            </a:pPr>
            <a:r>
              <a:rPr b="true" sz="300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Собрание собственников помещений многоквартирного дома в ГИС ЖКХ</a:t>
            </a:r>
            <a:endParaRPr b="true" sz="3000">
              <a:solidFill>
                <a:schemeClr val="tx2">
                  <a:lumMod val="60000"/>
                  <a:lumOff val="4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6" name="Shape 46"/>
          <p:cNvSpPr txBox="false"/>
          <p:nvPr isPhoto="false"/>
        </p:nvSpPr>
        <p:spPr>
          <a:xfrm flipH="false" flipV="false" rot="0">
            <a:off x="693738" y="1798638"/>
            <a:ext cx="7666036" cy="4319586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21296" name="ODFRight"/>
              <a:gd fmla="val 12000" name="ODFBottom"/>
              <a:gd fmla="val 21296" name="ODFWidth"/>
              <a:gd fmla="val 12000" name="ODFHeight"/>
            </a:gdLst>
            <a:rect b="OXMLTextRectB" l="OXMLTextRectL" r="OXMLTextRectR" t="OXMLTextRectT"/>
            <a:pathLst>
              <a:path fill="norm" h="12000" stroke="true" w="21296">
                <a:moveTo>
                  <a:pt x="6481" y="0"/>
                </a:moveTo>
                <a:cubicBezTo>
                  <a:pt x="6481" y="12000"/>
                  <a:pt x="21296" y="12000"/>
                  <a:pt x="21296" y="12000"/>
                </a:cubicBezTo>
                <a:lnTo>
                  <a:pt x="0" y="12000"/>
                </a:lnTo>
                <a:lnTo>
                  <a:pt x="0" y="0"/>
                </a:lnTo>
                <a:close/>
              </a:path>
            </a:pathLst>
          </a:custGeom>
          <a:solidFill>
            <a:srgbClr val="00B8FF"/>
          </a:solidFill>
          <a:ln w="0">
            <a:solidFill>
              <a:srgbClr val="000000"/>
            </a:solidFill>
            <a:prstDash val="solid"/>
          </a:ln>
        </p:spPr>
        <p:txBody>
          <a:bodyPr anchor="ctr" anchorCtr="true" bIns="0" lIns="0" rIns="0" tIns="0"/>
          <a:p>
            <a:pPr algn="l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srgbClr val="FFFFFF"/>
              </a:solidFill>
              <a:latin typeface="Albany"/>
              <a:ea typeface="Albany"/>
              <a:cs typeface="Albany"/>
            </a:endParaRPr>
          </a:p>
        </p:txBody>
      </p:sp>
      <p:pic>
        <p:nvPicPr>
          <p:cNvPr hidden="false" id="48" name="Shape 4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5940425" y="71438"/>
            <a:ext cx="3384550" cy="1690686"/>
          </a:xfrm>
          <a:prstGeom prst="rect">
            <a:avLst/>
          </a:prstGeom>
          <a:ln>
            <a:noFill/>
          </a:ln>
        </p:spPr>
      </p:pic>
      <p:sp>
        <p:nvSpPr>
          <p:cNvPr hidden="false" id="49" name="Shape 49"/>
          <p:cNvSpPr txBox="false"/>
          <p:nvPr isPhoto="false"/>
        </p:nvSpPr>
        <p:spPr>
          <a:xfrm flipH="false" flipV="false" rot="0">
            <a:off x="693738" y="71438"/>
            <a:ext cx="3375025" cy="16906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50" name="Shape 50"/>
          <p:cNvSpPr txBox="true"/>
          <p:nvPr isPhoto="false"/>
        </p:nvSpPr>
        <p:spPr>
          <a:xfrm flipH="false" flipV="false" rot="0">
            <a:off x="1443038" y="455613"/>
            <a:ext cx="2625725" cy="922337"/>
          </a:xfrm>
          <a:prstGeom prst="rect">
            <a:avLst/>
          </a:prstGeom>
          <a:noFill/>
        </p:spPr>
        <p:txBody>
          <a:bodyPr bIns="45720" lIns="91440" rIns="91440" tIns="45720">
            <a:spAutoFit/>
          </a:bodyPr>
          <a:p>
            <a:pPr algn="ctr"/>
            <a:r>
              <a:rPr b="true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Государственная </a:t>
            </a:r>
            <a:endParaRPr b="true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b="true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жилищная инспекция Самарской области</a:t>
            </a:r>
            <a:endParaRPr b="true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hidden="false" id="52" name="Shape 52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755650" y="106363"/>
            <a:ext cx="720725" cy="904875"/>
          </a:xfrm>
          <a:prstGeom prst="rect">
            <a:avLst/>
          </a:prstGeom>
          <a:ln>
            <a:noFill/>
          </a:ln>
        </p:spPr>
      </p:pic>
      <p:sp>
        <p:nvSpPr>
          <p:cNvPr hidden="false" id="53" name="Shape 53"/>
          <p:cNvSpPr txBox="false"/>
          <p:nvPr isPhoto="false"/>
        </p:nvSpPr>
        <p:spPr>
          <a:xfrm flipH="false" flipV="false" rot="0">
            <a:off x="5940425" y="71438"/>
            <a:ext cx="3395662" cy="16906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1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46" name="GroupShape 14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48" name="Shape 14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4502775" y="3116875"/>
            <a:ext cx="4858628" cy="2991232"/>
          </a:xfrm>
          <a:prstGeom prst="rect">
            <a:avLst/>
          </a:prstGeom>
        </p:spPr>
      </p:pic>
      <p:sp>
        <p:nvSpPr>
          <p:cNvPr hidden="false" id="149" name="Shape 149"/>
          <p:cNvSpPr txBox="false"/>
          <p:nvPr isPhoto="false"/>
        </p:nvSpPr>
        <p:spPr>
          <a:xfrm flipH="false" flipV="false" rot="0">
            <a:off x="693738" y="71438"/>
            <a:ext cx="3375025" cy="16906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51" name="Shape 151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755650" y="106363"/>
            <a:ext cx="720725" cy="904875"/>
          </a:xfrm>
          <a:prstGeom prst="rect">
            <a:avLst/>
          </a:prstGeom>
          <a:ln>
            <a:noFill/>
          </a:ln>
        </p:spPr>
      </p:pic>
      <p:sp>
        <p:nvSpPr>
          <p:cNvPr hidden="false" id="152" name="Shape 152"/>
          <p:cNvSpPr txBox="true"/>
          <p:nvPr isPhoto="false"/>
        </p:nvSpPr>
        <p:spPr>
          <a:xfrm flipH="false" flipV="false" rot="0">
            <a:off x="1443038" y="455613"/>
            <a:ext cx="2625725" cy="922337"/>
          </a:xfrm>
          <a:prstGeom prst="rect">
            <a:avLst/>
          </a:prstGeom>
          <a:noFill/>
        </p:spPr>
        <p:txBody>
          <a:bodyPr bIns="45720" lIns="91440" rIns="91440" tIns="45720">
            <a:spAutoFit/>
          </a:bodyPr>
          <a:p>
            <a:pPr algn="ctr"/>
            <a:r>
              <a:rPr b="true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Государственная </a:t>
            </a:r>
            <a:endParaRPr b="true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b="true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жилищная инспекция Самарской области</a:t>
            </a:r>
            <a:endParaRPr b="true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hidden="false" id="154" name="Shape 154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5940425" y="71438"/>
            <a:ext cx="3384550" cy="1690686"/>
          </a:xfrm>
          <a:prstGeom prst="rect">
            <a:avLst/>
          </a:prstGeom>
          <a:ln>
            <a:noFill/>
          </a:ln>
        </p:spPr>
      </p:pic>
      <p:sp>
        <p:nvSpPr>
          <p:cNvPr hidden="false" id="155" name="Shape 155"/>
          <p:cNvSpPr txBox="true"/>
          <p:nvPr isPhoto="false"/>
        </p:nvSpPr>
        <p:spPr>
          <a:xfrm flipH="false" flipV="false" rot="0">
            <a:off x="1259731" y="1905223"/>
            <a:ext cx="7560840" cy="369331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anchor="t" bIns="45720" lIns="91440" rIns="91440" tIns="45720" vert="horz" wrap="square">
            <a:spAutoFit/>
          </a:bodyPr>
          <a:p>
            <a:pPr algn="l"/>
            <a:r>
              <a:rPr b="tru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Инициатор первого общего собрания собственников = администратор</a:t>
            </a:r>
            <a:endParaRPr b="true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156" name="Shape 156"/>
          <p:cNvSpPr txBox="true"/>
          <p:nvPr isPhoto="false"/>
        </p:nvSpPr>
        <p:spPr>
          <a:xfrm flipH="false" flipV="false" rot="0">
            <a:off x="1062018" y="2583387"/>
            <a:ext cx="4760443" cy="2031325"/>
          </a:xfrm>
          <a:prstGeom prst="rect">
            <a:avLst/>
          </a:prstGeom>
          <a:noFill/>
        </p:spPr>
        <p:txBody>
          <a:bodyPr anchor="t" bIns="45720" lIns="91440" rIns="91440" tIns="45720" vert="horz" wrap="square">
            <a:spAutoFit/>
          </a:bodyPr>
          <a:p>
            <a:pPr algn="l"/>
            <a:r>
              <a:rPr b="tru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1) формирует повестку дня;</a:t>
            </a:r>
            <a:endParaRPr b="true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/>
            <a:endParaRPr b="true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/>
            <a:r>
              <a:rPr b="tru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2) размещает в ГИС ЖКХ сообщение о проведении собрания;</a:t>
            </a:r>
            <a:endParaRPr b="true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/>
            <a:endParaRPr b="true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/>
            <a:r>
              <a:rPr b="tru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3) принимает и вносит в ГИС ЖКХ решения собственников.</a:t>
            </a:r>
            <a:endParaRPr b="true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</p:spTree>
  </p:cSld>
</p:sld>
</file>

<file path=ppt/slides/slide1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57" name="GroupShape 15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59" name="Shape 15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5940425" y="71438"/>
            <a:ext cx="3384550" cy="1690686"/>
          </a:xfrm>
          <a:prstGeom prst="rect">
            <a:avLst/>
          </a:prstGeom>
          <a:ln>
            <a:noFill/>
          </a:ln>
        </p:spPr>
      </p:pic>
      <p:sp>
        <p:nvSpPr>
          <p:cNvPr hidden="false" id="160" name="Shape 160"/>
          <p:cNvSpPr txBox="false"/>
          <p:nvPr isPhoto="false"/>
        </p:nvSpPr>
        <p:spPr>
          <a:xfrm flipH="false" flipV="false" rot="0">
            <a:off x="693738" y="71438"/>
            <a:ext cx="3375025" cy="16906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61" name="Shape 161"/>
          <p:cNvSpPr txBox="true"/>
          <p:nvPr isPhoto="false"/>
        </p:nvSpPr>
        <p:spPr>
          <a:xfrm flipH="false" flipV="false" rot="0">
            <a:off x="1443038" y="455613"/>
            <a:ext cx="2625725" cy="922337"/>
          </a:xfrm>
          <a:prstGeom prst="rect">
            <a:avLst/>
          </a:prstGeom>
          <a:noFill/>
        </p:spPr>
        <p:txBody>
          <a:bodyPr bIns="45720" lIns="91440" rIns="91440" tIns="45720">
            <a:spAutoFit/>
          </a:bodyPr>
          <a:p>
            <a:pPr algn="ctr"/>
            <a:r>
              <a:rPr b="true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Государственная </a:t>
            </a:r>
            <a:endParaRPr b="true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b="true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жилищная инспекция Самарской области</a:t>
            </a:r>
            <a:endParaRPr b="true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hidden="false" id="163" name="Shape 163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755650" y="106363"/>
            <a:ext cx="720725" cy="904875"/>
          </a:xfrm>
          <a:prstGeom prst="rect">
            <a:avLst/>
          </a:prstGeom>
          <a:ln>
            <a:noFill/>
          </a:ln>
        </p:spPr>
      </p:pic>
      <p:pic>
        <p:nvPicPr>
          <p:cNvPr hidden="false" id="165" name="Shape 165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697209" y="1797050"/>
            <a:ext cx="8699426" cy="464164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66" name="GroupShape 16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68" name="Shape 16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755675" y="28653"/>
            <a:ext cx="3395662" cy="1712912"/>
          </a:xfrm>
          <a:prstGeom prst="rect">
            <a:avLst/>
          </a:prstGeom>
          <a:ln>
            <a:noFill/>
          </a:ln>
        </p:spPr>
      </p:pic>
      <p:pic>
        <p:nvPicPr>
          <p:cNvPr hidden="false" id="170" name="Shape 170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971699" y="431084"/>
            <a:ext cx="719138" cy="908050"/>
          </a:xfrm>
          <a:prstGeom prst="rect">
            <a:avLst/>
          </a:prstGeom>
          <a:ln>
            <a:noFill/>
          </a:ln>
        </p:spPr>
      </p:pic>
      <p:pic>
        <p:nvPicPr>
          <p:cNvPr hidden="false" id="172" name="Shape 172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1619771" y="363615"/>
            <a:ext cx="2620962" cy="1042988"/>
          </a:xfrm>
          <a:prstGeom prst="rect">
            <a:avLst/>
          </a:prstGeom>
          <a:ln>
            <a:noFill/>
          </a:ln>
        </p:spPr>
      </p:pic>
      <p:pic>
        <p:nvPicPr>
          <p:cNvPr hidden="false" id="174" name="Shape 174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5940251" y="61645"/>
            <a:ext cx="3389312" cy="1689100"/>
          </a:xfrm>
          <a:prstGeom prst="rect">
            <a:avLst/>
          </a:prstGeom>
          <a:ln>
            <a:noFill/>
          </a:ln>
        </p:spPr>
      </p:pic>
      <p:sp>
        <p:nvSpPr>
          <p:cNvPr hidden="false" id="175" name="Shape 175"/>
          <p:cNvSpPr txBox="true"/>
          <p:nvPr isPhoto="false"/>
        </p:nvSpPr>
        <p:spPr>
          <a:xfrm flipH="false" flipV="false" rot="0">
            <a:off x="780074" y="2592015"/>
            <a:ext cx="8596699" cy="203132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/>
            <a:r>
              <a:rPr b="true">
                <a:solidFill>
                  <a:srgbClr val="FF0000"/>
                </a:solidFill>
                <a:latin typeface="Arial"/>
                <a:ea typeface="Arial"/>
                <a:cs typeface="Arial"/>
              </a:rPr>
              <a:t>Полезная и достоверная информация о деятельности </a:t>
            </a:r>
            <a:endParaRPr b="true">
              <a:solidFill>
                <a:srgbClr val="FF0000"/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b="true">
                <a:solidFill>
                  <a:srgbClr val="FF0000"/>
                </a:solidFill>
                <a:latin typeface="Arial"/>
                <a:ea typeface="Arial"/>
                <a:cs typeface="Arial"/>
              </a:rPr>
              <a:t>ГЖИ Самарской области и новостях ЖКХ</a:t>
            </a:r>
            <a:endParaRPr b="true">
              <a:solidFill>
                <a:srgbClr val="FF0000"/>
              </a:solidFill>
              <a:latin typeface="Arial"/>
              <a:ea typeface="Arial"/>
              <a:cs typeface="Arial"/>
            </a:endParaRPr>
          </a:p>
          <a:p>
            <a:pPr algn="ctr"/>
            <a:endParaRPr b="true">
              <a:solidFill>
                <a:srgbClr val="FF0000"/>
              </a:solidFill>
              <a:latin typeface="Arial"/>
              <a:ea typeface="Arial"/>
              <a:cs typeface="Arial"/>
            </a:endParaRPr>
          </a:p>
          <a:p>
            <a:pPr algn="ctr"/>
            <a:endParaRPr b="true">
              <a:solidFill>
                <a:schemeClr val="accent1"/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b="true">
                <a:solidFill>
                  <a:schemeClr val="tx1"/>
                </a:solidFill>
                <a:latin typeface="Arial"/>
                <a:ea typeface="Arial"/>
                <a:cs typeface="Arial"/>
              </a:rPr>
              <a:t>Телеграм</a:t>
            </a:r>
            <a:r>
              <a:rPr b="true">
                <a:solidFill>
                  <a:schemeClr val="tx1"/>
                </a:solidFill>
                <a:latin typeface="Arial"/>
                <a:ea typeface="Arial"/>
                <a:cs typeface="Arial"/>
              </a:rPr>
              <a:t>-канал:  </a:t>
            </a:r>
            <a:r>
              <a:rPr b="true" u="sng">
                <a:solidFill>
                  <a:schemeClr val="tx1"/>
                </a:solidFill>
                <a:latin typeface="Arial"/>
                <a:ea typeface="Arial"/>
                <a:cs typeface="Arial"/>
              </a:rPr>
              <a:t>https://t.me/GZHISamara</a:t>
            </a:r>
            <a:endParaRPr b="true" u="sng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b="true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	 </a:t>
            </a:r>
            <a:endParaRPr b="true">
              <a:solidFill>
                <a:schemeClr val="bg2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b="true">
                <a:solidFill>
                  <a:schemeClr val="accent1"/>
                </a:solidFill>
                <a:latin typeface="Arial"/>
                <a:ea typeface="Arial"/>
                <a:cs typeface="Arial"/>
              </a:rPr>
              <a:t>     </a:t>
            </a:r>
            <a:r>
              <a:rPr b="true">
                <a:solidFill>
                  <a:schemeClr val="tx1"/>
                </a:solidFill>
                <a:latin typeface="Arial"/>
                <a:ea typeface="Arial"/>
                <a:cs typeface="Arial"/>
              </a:rPr>
              <a:t>ВКонтакте</a:t>
            </a:r>
            <a:r>
              <a:rPr b="true">
                <a:solidFill>
                  <a:schemeClr val="tx1"/>
                </a:solidFill>
                <a:latin typeface="Arial"/>
                <a:ea typeface="Arial"/>
                <a:cs typeface="Arial"/>
              </a:rPr>
              <a:t>: </a:t>
            </a:r>
            <a:r>
              <a:rPr b="true" u="sng">
                <a:solidFill>
                  <a:schemeClr val="tx1"/>
                </a:solidFill>
                <a:latin typeface="Arial"/>
                <a:ea typeface="Arial"/>
                <a:cs typeface="Arial"/>
              </a:rPr>
              <a:t>https://vk.com/public1682170903</a:t>
            </a:r>
            <a:r>
              <a:rPr b="true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	</a:t>
            </a:r>
            <a:endParaRPr b="true">
              <a:solidFill>
                <a:schemeClr val="bg2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54" name="GroupShape 5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56" name="Shape 5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5940425" y="71438"/>
            <a:ext cx="3384550" cy="1690686"/>
          </a:xfrm>
          <a:prstGeom prst="rect">
            <a:avLst/>
          </a:prstGeom>
          <a:ln>
            <a:noFill/>
          </a:ln>
        </p:spPr>
      </p:pic>
      <p:sp>
        <p:nvSpPr>
          <p:cNvPr hidden="false" id="57" name="Shape 57"/>
          <p:cNvSpPr txBox="false"/>
          <p:nvPr isPhoto="false"/>
        </p:nvSpPr>
        <p:spPr>
          <a:xfrm flipH="false" flipV="false" rot="0">
            <a:off x="693738" y="71438"/>
            <a:ext cx="3375025" cy="16906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/>
            <a:endParaRPr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58" name="Shape 58"/>
          <p:cNvSpPr txBox="true"/>
          <p:nvPr isPhoto="false"/>
        </p:nvSpPr>
        <p:spPr>
          <a:xfrm flipH="false" flipV="false" rot="0">
            <a:off x="1443038" y="455613"/>
            <a:ext cx="2625725" cy="922337"/>
          </a:xfrm>
          <a:prstGeom prst="rect">
            <a:avLst/>
          </a:prstGeom>
          <a:noFill/>
        </p:spPr>
        <p:txBody>
          <a:bodyPr bIns="45720" lIns="91440" rIns="91440" tIns="45720">
            <a:spAutoFit/>
          </a:bodyPr>
          <a:p>
            <a:pPr algn="ctr"/>
            <a:r>
              <a:rPr b="true">
                <a:solidFill>
                  <a:srgbClr val="4F81BD">
                    <a:lumMod val="75000"/>
                  </a:srgbClr>
                </a:solidFill>
                <a:latin typeface="Calibri"/>
                <a:ea typeface="Calibri"/>
                <a:cs typeface="Calibri"/>
              </a:rPr>
              <a:t>Государственная </a:t>
            </a:r>
            <a:endParaRPr b="true">
              <a:solidFill>
                <a:srgbClr val="4F81BD">
                  <a:lumMod val="75000"/>
                </a:srgbClr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b="true">
                <a:solidFill>
                  <a:srgbClr val="4F81BD">
                    <a:lumMod val="75000"/>
                  </a:srgbClr>
                </a:solidFill>
                <a:latin typeface="Calibri"/>
                <a:ea typeface="Calibri"/>
                <a:cs typeface="Calibri"/>
              </a:rPr>
              <a:t>жилищная инспекция Самарской области</a:t>
            </a:r>
            <a:endParaRPr b="true">
              <a:solidFill>
                <a:srgbClr val="4F81BD">
                  <a:lumMod val="75000"/>
                </a:srgb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hidden="false" id="60" name="Shape 60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755650" y="106363"/>
            <a:ext cx="720725" cy="904875"/>
          </a:xfrm>
          <a:prstGeom prst="rect">
            <a:avLst/>
          </a:prstGeom>
          <a:ln>
            <a:noFill/>
          </a:ln>
        </p:spPr>
      </p:pic>
      <p:sp>
        <p:nvSpPr>
          <p:cNvPr hidden="false" id="61" name="Shape 61"/>
          <p:cNvSpPr txBox="false"/>
          <p:nvPr isPhoto="false"/>
        </p:nvSpPr>
        <p:spPr>
          <a:xfrm flipH="false" flipV="false" rot="0">
            <a:off x="5940425" y="71438"/>
            <a:ext cx="3395662" cy="16906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/>
            <a:endParaRPr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2" name="Shape 62"/>
          <p:cNvSpPr txBox="true"/>
          <p:nvPr isPhoto="false"/>
        </p:nvSpPr>
        <p:spPr>
          <a:xfrm flipH="false" flipV="false" rot="0">
            <a:off x="8270448" y="5687933"/>
            <a:ext cx="2743199" cy="369332"/>
          </a:xfrm>
          <a:prstGeom prst="rect">
            <a:avLst/>
          </a:prstGeom>
          <a:noFill/>
        </p:spPr>
        <p:txBody>
          <a:bodyPr anchor="t" bIns="45720" lIns="91440" rIns="91440" tIns="45720" vert="horz" wrap="square">
            <a:spAutoFit/>
          </a:bodyPr>
          <a:p>
            <a:pPr algn="l"/>
            <a:r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Слайд 2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hidden="false" id="64" name="Shape 64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759222" y="1984345"/>
            <a:ext cx="8576866" cy="4046303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65" name="GroupShape 6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67" name="Shape 6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5940425" y="71438"/>
            <a:ext cx="3384550" cy="1690686"/>
          </a:xfrm>
          <a:prstGeom prst="rect">
            <a:avLst/>
          </a:prstGeom>
          <a:ln>
            <a:noFill/>
          </a:ln>
        </p:spPr>
      </p:pic>
      <p:sp>
        <p:nvSpPr>
          <p:cNvPr hidden="false" id="68" name="Shape 68"/>
          <p:cNvSpPr txBox="false"/>
          <p:nvPr isPhoto="false"/>
        </p:nvSpPr>
        <p:spPr>
          <a:xfrm flipH="false" flipV="false" rot="0">
            <a:off x="693738" y="71438"/>
            <a:ext cx="3375025" cy="16906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/>
            <a:endParaRPr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9" name="Shape 69"/>
          <p:cNvSpPr txBox="true"/>
          <p:nvPr isPhoto="false"/>
        </p:nvSpPr>
        <p:spPr>
          <a:xfrm flipH="false" flipV="false" rot="0">
            <a:off x="1443038" y="455613"/>
            <a:ext cx="2625725" cy="922337"/>
          </a:xfrm>
          <a:prstGeom prst="rect">
            <a:avLst/>
          </a:prstGeom>
          <a:noFill/>
        </p:spPr>
        <p:txBody>
          <a:bodyPr bIns="45720" lIns="91440" rIns="91440" tIns="45720">
            <a:spAutoFit/>
          </a:bodyPr>
          <a:p>
            <a:pPr algn="ctr"/>
            <a:r>
              <a:rPr b="true">
                <a:solidFill>
                  <a:srgbClr val="4F81BD">
                    <a:lumMod val="75000"/>
                  </a:srgbClr>
                </a:solidFill>
                <a:latin typeface="Calibri"/>
                <a:ea typeface="Calibri"/>
                <a:cs typeface="Calibri"/>
              </a:rPr>
              <a:t>Государственная </a:t>
            </a:r>
            <a:endParaRPr b="true">
              <a:solidFill>
                <a:srgbClr val="4F81BD">
                  <a:lumMod val="75000"/>
                </a:srgbClr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b="true">
                <a:solidFill>
                  <a:srgbClr val="4F81BD">
                    <a:lumMod val="75000"/>
                  </a:srgbClr>
                </a:solidFill>
                <a:latin typeface="Calibri"/>
                <a:ea typeface="Calibri"/>
                <a:cs typeface="Calibri"/>
              </a:rPr>
              <a:t>жилищная инспекция Самарской области</a:t>
            </a:r>
            <a:endParaRPr b="true">
              <a:solidFill>
                <a:srgbClr val="4F81BD">
                  <a:lumMod val="75000"/>
                </a:srgb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hidden="false" id="71" name="Shape 71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755650" y="106363"/>
            <a:ext cx="720725" cy="904875"/>
          </a:xfrm>
          <a:prstGeom prst="rect">
            <a:avLst/>
          </a:prstGeom>
          <a:ln>
            <a:noFill/>
          </a:ln>
        </p:spPr>
      </p:pic>
      <p:sp>
        <p:nvSpPr>
          <p:cNvPr hidden="false" id="72" name="Shape 72"/>
          <p:cNvSpPr txBox="false"/>
          <p:nvPr isPhoto="false"/>
        </p:nvSpPr>
        <p:spPr>
          <a:xfrm flipH="false" flipV="false" rot="0">
            <a:off x="5940425" y="71438"/>
            <a:ext cx="3395662" cy="16906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/>
            <a:endParaRPr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3" name="Shape 73"/>
          <p:cNvSpPr txBox="true"/>
          <p:nvPr isPhoto="false"/>
        </p:nvSpPr>
        <p:spPr>
          <a:xfrm flipH="false" flipV="false" rot="0">
            <a:off x="8270448" y="5687933"/>
            <a:ext cx="2743199" cy="369332"/>
          </a:xfrm>
          <a:prstGeom prst="rect">
            <a:avLst/>
          </a:prstGeom>
          <a:noFill/>
        </p:spPr>
        <p:txBody>
          <a:bodyPr anchor="t" bIns="45720" lIns="91440" rIns="91440" tIns="45720" vert="horz" wrap="square">
            <a:spAutoFit/>
          </a:bodyPr>
          <a:p>
            <a:pPr algn="l"/>
            <a:r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Слайд 2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hidden="false" id="75" name="Shape 75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755650" y="1797050"/>
            <a:ext cx="8569326" cy="4264074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76" name="GroupShape 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78" name="Shape 7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5940425" y="71438"/>
            <a:ext cx="3384550" cy="1690686"/>
          </a:xfrm>
          <a:prstGeom prst="rect">
            <a:avLst/>
          </a:prstGeom>
          <a:ln>
            <a:noFill/>
          </a:ln>
        </p:spPr>
      </p:pic>
      <p:sp>
        <p:nvSpPr>
          <p:cNvPr hidden="false" id="79" name="Shape 79"/>
          <p:cNvSpPr txBox="false"/>
          <p:nvPr isPhoto="false"/>
        </p:nvSpPr>
        <p:spPr>
          <a:xfrm flipH="false" flipV="false" rot="0">
            <a:off x="693738" y="71438"/>
            <a:ext cx="3375025" cy="16906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0" name="Shape 80"/>
          <p:cNvSpPr txBox="true"/>
          <p:nvPr isPhoto="false"/>
        </p:nvSpPr>
        <p:spPr>
          <a:xfrm flipH="false" flipV="false" rot="0">
            <a:off x="1443038" y="455613"/>
            <a:ext cx="2625725" cy="922337"/>
          </a:xfrm>
          <a:prstGeom prst="rect">
            <a:avLst/>
          </a:prstGeom>
          <a:noFill/>
        </p:spPr>
        <p:txBody>
          <a:bodyPr bIns="45720" lIns="91440" rIns="91440" tIns="45720">
            <a:spAutoFit/>
          </a:bodyPr>
          <a:p>
            <a:pPr algn="ctr"/>
            <a:r>
              <a:rPr b="true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Государственная </a:t>
            </a:r>
            <a:endParaRPr b="true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b="true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жилищная инспекция Самарской области</a:t>
            </a:r>
            <a:endParaRPr b="true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hidden="false" id="82" name="Shape 82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755650" y="106363"/>
            <a:ext cx="720725" cy="904875"/>
          </a:xfrm>
          <a:prstGeom prst="rect">
            <a:avLst/>
          </a:prstGeom>
          <a:ln>
            <a:noFill/>
          </a:ln>
        </p:spPr>
      </p:pic>
      <p:sp>
        <p:nvSpPr>
          <p:cNvPr hidden="false" id="83" name="Shape 83"/>
          <p:cNvSpPr txBox="false"/>
          <p:nvPr isPhoto="false"/>
        </p:nvSpPr>
        <p:spPr>
          <a:xfrm flipH="false" flipV="false" rot="0">
            <a:off x="5940425" y="71438"/>
            <a:ext cx="3395662" cy="16906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85" name="Shape 85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755651" y="3730669"/>
            <a:ext cx="5991900" cy="1619936"/>
          </a:xfrm>
          <a:prstGeom prst="rect">
            <a:avLst/>
          </a:prstGeom>
        </p:spPr>
      </p:pic>
      <p:pic>
        <p:nvPicPr>
          <p:cNvPr hidden="false" id="87" name="Shape 87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6915459" y="2112447"/>
            <a:ext cx="2409515" cy="3222110"/>
          </a:xfrm>
          <a:prstGeom prst="rect">
            <a:avLst/>
          </a:prstGeom>
        </p:spPr>
      </p:pic>
      <p:sp>
        <p:nvSpPr>
          <p:cNvPr hidden="false" id="88" name="Shape 88"/>
          <p:cNvSpPr txBox="true"/>
          <p:nvPr isPhoto="false"/>
        </p:nvSpPr>
        <p:spPr>
          <a:xfrm flipH="false" flipV="false" rot="0">
            <a:off x="895756" y="2099453"/>
            <a:ext cx="5851792" cy="163121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just" indent="457200" marL="0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Для входа в личный кабинет требуется авторизация в ЕСИА. Откройте главную страницу официального сайта ГИС ЖКХ (http://dom.gosuslugi.ru/) и нажмите на кнопку «Войти». 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9" name="Shape 89"/>
          <p:cNvSpPr txBox="true"/>
          <p:nvPr isPhoto="false"/>
        </p:nvSpPr>
        <p:spPr>
          <a:xfrm flipH="false" flipV="false" rot="0">
            <a:off x="4943600" y="5687933"/>
            <a:ext cx="4392488" cy="36933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/>
            <a:r>
              <a:rPr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Отображается страница для входа в ЕСИА. </a:t>
            </a:r>
            <a:endParaRPr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90" name="GroupShape 9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92" name="Shape 9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5940425" y="71438"/>
            <a:ext cx="3384550" cy="1690686"/>
          </a:xfrm>
          <a:prstGeom prst="rect">
            <a:avLst/>
          </a:prstGeom>
          <a:ln>
            <a:noFill/>
          </a:ln>
        </p:spPr>
      </p:pic>
      <p:sp>
        <p:nvSpPr>
          <p:cNvPr hidden="false" id="93" name="Shape 93"/>
          <p:cNvSpPr txBox="false"/>
          <p:nvPr isPhoto="false"/>
        </p:nvSpPr>
        <p:spPr>
          <a:xfrm flipH="false" flipV="false" rot="0">
            <a:off x="693738" y="71438"/>
            <a:ext cx="3375025" cy="16906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/>
            <a:endParaRPr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4" name="Shape 94"/>
          <p:cNvSpPr txBox="true"/>
          <p:nvPr isPhoto="false"/>
        </p:nvSpPr>
        <p:spPr>
          <a:xfrm flipH="false" flipV="false" rot="0">
            <a:off x="1443038" y="455613"/>
            <a:ext cx="2625725" cy="922337"/>
          </a:xfrm>
          <a:prstGeom prst="rect">
            <a:avLst/>
          </a:prstGeom>
          <a:noFill/>
        </p:spPr>
        <p:txBody>
          <a:bodyPr bIns="45720" lIns="91440" rIns="91440" tIns="45720">
            <a:spAutoFit/>
          </a:bodyPr>
          <a:p>
            <a:pPr algn="ctr"/>
            <a:r>
              <a:rPr b="true">
                <a:solidFill>
                  <a:srgbClr val="4F81BD">
                    <a:lumMod val="75000"/>
                  </a:srgbClr>
                </a:solidFill>
                <a:latin typeface="Calibri"/>
                <a:ea typeface="Calibri"/>
                <a:cs typeface="Calibri"/>
              </a:rPr>
              <a:t>Государственная </a:t>
            </a:r>
            <a:endParaRPr b="true">
              <a:solidFill>
                <a:srgbClr val="4F81BD">
                  <a:lumMod val="75000"/>
                </a:srgbClr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b="true">
                <a:solidFill>
                  <a:srgbClr val="4F81BD">
                    <a:lumMod val="75000"/>
                  </a:srgbClr>
                </a:solidFill>
                <a:latin typeface="Calibri"/>
                <a:ea typeface="Calibri"/>
                <a:cs typeface="Calibri"/>
              </a:rPr>
              <a:t>жилищная инспекция Самарской области</a:t>
            </a:r>
            <a:endParaRPr b="true">
              <a:solidFill>
                <a:srgbClr val="4F81BD">
                  <a:lumMod val="75000"/>
                </a:srgb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hidden="false" id="96" name="Shape 96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755650" y="106363"/>
            <a:ext cx="720725" cy="904875"/>
          </a:xfrm>
          <a:prstGeom prst="rect">
            <a:avLst/>
          </a:prstGeom>
          <a:ln>
            <a:noFill/>
          </a:ln>
        </p:spPr>
      </p:pic>
      <p:sp>
        <p:nvSpPr>
          <p:cNvPr hidden="false" id="97" name="Shape 97"/>
          <p:cNvSpPr txBox="false"/>
          <p:nvPr isPhoto="false"/>
        </p:nvSpPr>
        <p:spPr>
          <a:xfrm flipH="false" flipV="false" rot="0">
            <a:off x="5940425" y="71438"/>
            <a:ext cx="3395662" cy="16906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/>
            <a:endParaRPr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8" name="Shape 98"/>
          <p:cNvSpPr txBox="true"/>
          <p:nvPr isPhoto="false"/>
        </p:nvSpPr>
        <p:spPr>
          <a:xfrm flipH="false" flipV="false" rot="0">
            <a:off x="8270448" y="5687933"/>
            <a:ext cx="2743199" cy="369332"/>
          </a:xfrm>
          <a:prstGeom prst="rect">
            <a:avLst/>
          </a:prstGeom>
          <a:noFill/>
        </p:spPr>
        <p:txBody>
          <a:bodyPr anchor="t" bIns="45720" lIns="91440" rIns="91440" tIns="45720" vert="horz" wrap="square">
            <a:spAutoFit/>
          </a:bodyPr>
          <a:p>
            <a:pPr algn="l"/>
            <a:r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Слайд 2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99" name="Shape 99"/>
          <p:cNvSpPr txBox="false"/>
          <p:nvPr isPhoto="false"/>
        </p:nvSpPr>
        <p:spPr>
          <a:xfrm flipH="false" flipV="false" rot="0">
            <a:off x="1681716" y="1818602"/>
            <a:ext cx="6588732" cy="40011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Функциональные возможности ГИС ЖКХ для граждан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101" name="Shape 101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755650" y="2294239"/>
            <a:ext cx="8640985" cy="4079573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02" name="GroupShape 10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04" name="Shape 10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5940425" y="71438"/>
            <a:ext cx="3384550" cy="1690686"/>
          </a:xfrm>
          <a:prstGeom prst="rect">
            <a:avLst/>
          </a:prstGeom>
          <a:ln>
            <a:noFill/>
          </a:ln>
        </p:spPr>
      </p:pic>
      <p:sp>
        <p:nvSpPr>
          <p:cNvPr hidden="false" id="105" name="Shape 105"/>
          <p:cNvSpPr txBox="false"/>
          <p:nvPr isPhoto="false"/>
        </p:nvSpPr>
        <p:spPr>
          <a:xfrm flipH="false" flipV="false" rot="0">
            <a:off x="693738" y="71438"/>
            <a:ext cx="3375025" cy="16906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/>
            <a:endParaRPr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6" name="Shape 106"/>
          <p:cNvSpPr txBox="true"/>
          <p:nvPr isPhoto="false"/>
        </p:nvSpPr>
        <p:spPr>
          <a:xfrm flipH="false" flipV="false" rot="0">
            <a:off x="1443038" y="455613"/>
            <a:ext cx="2625725" cy="922337"/>
          </a:xfrm>
          <a:prstGeom prst="rect">
            <a:avLst/>
          </a:prstGeom>
          <a:noFill/>
        </p:spPr>
        <p:txBody>
          <a:bodyPr bIns="45720" lIns="91440" rIns="91440" tIns="45720">
            <a:spAutoFit/>
          </a:bodyPr>
          <a:p>
            <a:pPr algn="ctr"/>
            <a:r>
              <a:rPr b="true">
                <a:solidFill>
                  <a:srgbClr val="4F81BD">
                    <a:lumMod val="75000"/>
                  </a:srgbClr>
                </a:solidFill>
                <a:latin typeface="Calibri"/>
                <a:ea typeface="Calibri"/>
                <a:cs typeface="Calibri"/>
              </a:rPr>
              <a:t>Государственная </a:t>
            </a:r>
            <a:endParaRPr b="true">
              <a:solidFill>
                <a:srgbClr val="4F81BD">
                  <a:lumMod val="75000"/>
                </a:srgbClr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b="true">
                <a:solidFill>
                  <a:srgbClr val="4F81BD">
                    <a:lumMod val="75000"/>
                  </a:srgbClr>
                </a:solidFill>
                <a:latin typeface="Calibri"/>
                <a:ea typeface="Calibri"/>
                <a:cs typeface="Calibri"/>
              </a:rPr>
              <a:t>жилищная инспекция Самарской области</a:t>
            </a:r>
            <a:endParaRPr b="true">
              <a:solidFill>
                <a:srgbClr val="4F81BD">
                  <a:lumMod val="75000"/>
                </a:srgb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hidden="false" id="108" name="Shape 108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755650" y="106363"/>
            <a:ext cx="720725" cy="904875"/>
          </a:xfrm>
          <a:prstGeom prst="rect">
            <a:avLst/>
          </a:prstGeom>
          <a:ln>
            <a:noFill/>
          </a:ln>
        </p:spPr>
      </p:pic>
      <p:sp>
        <p:nvSpPr>
          <p:cNvPr hidden="false" id="109" name="Shape 109"/>
          <p:cNvSpPr txBox="false"/>
          <p:nvPr isPhoto="false"/>
        </p:nvSpPr>
        <p:spPr>
          <a:xfrm flipH="false" flipV="false" rot="0">
            <a:off x="5940425" y="71438"/>
            <a:ext cx="3395662" cy="16906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/>
            <a:endParaRPr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0" name="Shape 110"/>
          <p:cNvSpPr txBox="true"/>
          <p:nvPr isPhoto="false"/>
        </p:nvSpPr>
        <p:spPr>
          <a:xfrm flipH="false" flipV="false" rot="0">
            <a:off x="766763" y="2303983"/>
            <a:ext cx="8569325" cy="249299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/>
            <a:r>
              <a:rPr sz="24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С 24.07.2021 года обеспечена возможность проведения первого ОСС в форме заочного голосования через ГИС ЖКХ.</a:t>
            </a:r>
            <a:endParaRPr sz="24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/>
            <a:endParaRPr sz="24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sz="24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Запись </a:t>
            </a:r>
            <a:r>
              <a:rPr sz="24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вебинара</a:t>
            </a:r>
            <a:r>
              <a:rPr sz="24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размещена на портале ГИС ЖКХ: </a:t>
            </a:r>
            <a:r>
              <a:rPr b="true" sz="3600" u="sng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dom.gosuslugi.ru </a:t>
            </a:r>
            <a:endParaRPr b="true" sz="3600" u="sng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sz="24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в разделе «Обучающие материалы», «Видео ГИС ЖКХ»</a:t>
            </a:r>
            <a:endParaRPr sz="24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11" name="GroupShape 11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2" name="Shape 112"/>
          <p:cNvSpPr txBox="false"/>
          <p:nvPr isPhoto="false"/>
        </p:nvSpPr>
        <p:spPr>
          <a:xfrm flipH="false" flipV="false" rot="0">
            <a:off x="755650" y="1852613"/>
            <a:ext cx="8569325" cy="369886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Участие в общем собрании собственников</a:t>
            </a:r>
            <a:endParaRPr b="true">
              <a:solidFill>
                <a:schemeClr val="tx2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13" name="Shape 113"/>
          <p:cNvSpPr txBox="true"/>
          <p:nvPr isPhoto="false"/>
        </p:nvSpPr>
        <p:spPr>
          <a:xfrm flipH="false" flipV="false" rot="0">
            <a:off x="8806991" y="6100763"/>
            <a:ext cx="958916" cy="369332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wrap="none">
            <a:spAutoFit/>
          </a:bodyPr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>
                <a:latin typeface="Calibri"/>
                <a:ea typeface="Calibri"/>
                <a:cs typeface="Calibri"/>
              </a:rPr>
              <a:t>Слайд 6</a:t>
            </a:r>
          </a:p>
        </p:txBody>
      </p:sp>
      <p:pic>
        <p:nvPicPr>
          <p:cNvPr hidden="false" id="115" name="Shape 11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5940425" y="71438"/>
            <a:ext cx="3384550" cy="1690686"/>
          </a:xfrm>
          <a:prstGeom prst="rect">
            <a:avLst/>
          </a:prstGeom>
          <a:ln>
            <a:noFill/>
          </a:ln>
        </p:spPr>
      </p:pic>
      <p:sp>
        <p:nvSpPr>
          <p:cNvPr hidden="false" id="116" name="Shape 116"/>
          <p:cNvSpPr txBox="false"/>
          <p:nvPr isPhoto="false"/>
        </p:nvSpPr>
        <p:spPr>
          <a:xfrm flipH="false" flipV="false" rot="0">
            <a:off x="693738" y="71438"/>
            <a:ext cx="3375025" cy="16906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7" name="Shape 117"/>
          <p:cNvSpPr txBox="true"/>
          <p:nvPr isPhoto="false"/>
        </p:nvSpPr>
        <p:spPr>
          <a:xfrm flipH="false" flipV="false" rot="0">
            <a:off x="1443038" y="455613"/>
            <a:ext cx="2625725" cy="922337"/>
          </a:xfrm>
          <a:prstGeom prst="rect">
            <a:avLst/>
          </a:prstGeom>
          <a:noFill/>
        </p:spPr>
        <p:txBody>
          <a:bodyPr bIns="45720" lIns="91440" rIns="91440" tIns="45720">
            <a:spAutoFit/>
          </a:bodyPr>
          <a:p>
            <a:pPr algn="ctr"/>
            <a:r>
              <a:rPr b="true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Государственная </a:t>
            </a:r>
            <a:endParaRPr b="true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b="true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жилищная инспекция Самарской области</a:t>
            </a:r>
            <a:endParaRPr b="true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hidden="false" id="119" name="Shape 119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755650" y="106363"/>
            <a:ext cx="720725" cy="904875"/>
          </a:xfrm>
          <a:prstGeom prst="rect">
            <a:avLst/>
          </a:prstGeom>
          <a:ln>
            <a:noFill/>
          </a:ln>
        </p:spPr>
      </p:pic>
      <p:pic>
        <p:nvPicPr>
          <p:cNvPr hidden="false" id="121" name="Shape 121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899691" y="2447998"/>
            <a:ext cx="2682874" cy="3114674"/>
          </a:xfrm>
          <a:prstGeom prst="rect">
            <a:avLst/>
          </a:prstGeom>
          <a:ln>
            <a:noFill/>
          </a:ln>
        </p:spPr>
      </p:pic>
      <p:pic>
        <p:nvPicPr>
          <p:cNvPr hidden="false" id="123" name="Shape 123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3656052" y="2990850"/>
            <a:ext cx="5632450" cy="2736850"/>
          </a:xfrm>
          <a:prstGeom prst="rect">
            <a:avLst/>
          </a:prstGeom>
          <a:ln>
            <a:noFill/>
          </a:ln>
        </p:spPr>
      </p:pic>
      <p:pic>
        <p:nvPicPr>
          <p:cNvPr hidden="false" id="125" name="Shape 125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3391686" y="2222500"/>
            <a:ext cx="5951119" cy="76835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26" name="GroupShape 12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27" name="Shape 127"/>
          <p:cNvSpPr txBox="false"/>
          <p:nvPr isPhoto="false"/>
        </p:nvSpPr>
        <p:spPr>
          <a:xfrm flipH="false" flipV="false" rot="0">
            <a:off x="693738" y="71438"/>
            <a:ext cx="3375025" cy="16906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29" name="Shape 12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755650" y="106363"/>
            <a:ext cx="720725" cy="904875"/>
          </a:xfrm>
          <a:prstGeom prst="rect">
            <a:avLst/>
          </a:prstGeom>
          <a:ln>
            <a:noFill/>
          </a:ln>
        </p:spPr>
      </p:pic>
      <p:sp>
        <p:nvSpPr>
          <p:cNvPr hidden="false" id="130" name="Shape 130"/>
          <p:cNvSpPr txBox="true"/>
          <p:nvPr isPhoto="false"/>
        </p:nvSpPr>
        <p:spPr>
          <a:xfrm flipH="false" flipV="false" rot="0">
            <a:off x="1443038" y="455613"/>
            <a:ext cx="2625725" cy="922337"/>
          </a:xfrm>
          <a:prstGeom prst="rect">
            <a:avLst/>
          </a:prstGeom>
          <a:noFill/>
        </p:spPr>
        <p:txBody>
          <a:bodyPr bIns="45720" lIns="91440" rIns="91440" tIns="45720">
            <a:spAutoFit/>
          </a:bodyPr>
          <a:p>
            <a:pPr algn="ctr"/>
            <a:r>
              <a:rPr b="true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Государственная </a:t>
            </a:r>
            <a:endParaRPr b="true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b="true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жилищная инспекция Самарской области</a:t>
            </a:r>
            <a:endParaRPr b="true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hidden="false" id="132" name="Shape 132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5940425" y="71438"/>
            <a:ext cx="3384550" cy="1690686"/>
          </a:xfrm>
          <a:prstGeom prst="rect">
            <a:avLst/>
          </a:prstGeom>
          <a:ln>
            <a:noFill/>
          </a:ln>
        </p:spPr>
      </p:pic>
      <p:sp>
        <p:nvSpPr>
          <p:cNvPr hidden="false" id="133" name="Shape 133"/>
          <p:cNvSpPr txBox="true"/>
          <p:nvPr isPhoto="false"/>
        </p:nvSpPr>
        <p:spPr>
          <a:xfrm flipH="false" flipV="false" rot="0">
            <a:off x="1900506" y="1958751"/>
            <a:ext cx="7652423" cy="369332"/>
          </a:xfrm>
          <a:prstGeom prst="rect">
            <a:avLst/>
          </a:prstGeom>
          <a:noFill/>
        </p:spPr>
        <p:txBody>
          <a:bodyPr anchor="t" bIns="45720" lIns="91440" rIns="91440" tIns="45720" vert="horz" wrap="square">
            <a:spAutoFit/>
          </a:bodyPr>
          <a:p>
            <a:pPr algn="l"/>
            <a:r>
              <a:rPr b="tru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Основные преимущества собрания собственников в ГИС ЖКХ</a:t>
            </a:r>
            <a:endParaRPr b="true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hidden="false" id="135" name="Shape 135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27905" y="2372817"/>
            <a:ext cx="9720263" cy="335835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36" name="GroupShape 13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38" name="Shape 13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5940425" y="71438"/>
            <a:ext cx="3384550" cy="1690686"/>
          </a:xfrm>
          <a:prstGeom prst="rect">
            <a:avLst/>
          </a:prstGeom>
          <a:ln>
            <a:noFill/>
          </a:ln>
        </p:spPr>
      </p:pic>
      <p:sp>
        <p:nvSpPr>
          <p:cNvPr hidden="false" id="139" name="Shape 139"/>
          <p:cNvSpPr txBox="false"/>
          <p:nvPr isPhoto="false"/>
        </p:nvSpPr>
        <p:spPr>
          <a:xfrm flipH="false" flipV="false" rot="0">
            <a:off x="693738" y="71438"/>
            <a:ext cx="3375025" cy="16906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/>
            <a:endParaRPr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40" name="Shape 140"/>
          <p:cNvSpPr txBox="true"/>
          <p:nvPr isPhoto="false"/>
        </p:nvSpPr>
        <p:spPr>
          <a:xfrm flipH="false" flipV="false" rot="0">
            <a:off x="1443038" y="455613"/>
            <a:ext cx="2625725" cy="922337"/>
          </a:xfrm>
          <a:prstGeom prst="rect">
            <a:avLst/>
          </a:prstGeom>
          <a:noFill/>
        </p:spPr>
        <p:txBody>
          <a:bodyPr bIns="45720" lIns="91440" rIns="91440" tIns="45720">
            <a:spAutoFit/>
          </a:bodyPr>
          <a:p>
            <a:pPr algn="ctr"/>
            <a:r>
              <a:rPr b="true">
                <a:solidFill>
                  <a:srgbClr val="4F81BD">
                    <a:lumMod val="75000"/>
                  </a:srgbClr>
                </a:solidFill>
                <a:latin typeface="Calibri"/>
                <a:ea typeface="Calibri"/>
                <a:cs typeface="Calibri"/>
              </a:rPr>
              <a:t>Государственная </a:t>
            </a:r>
            <a:endParaRPr b="true">
              <a:solidFill>
                <a:srgbClr val="4F81BD">
                  <a:lumMod val="75000"/>
                </a:srgbClr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b="true">
                <a:solidFill>
                  <a:srgbClr val="4F81BD">
                    <a:lumMod val="75000"/>
                  </a:srgbClr>
                </a:solidFill>
                <a:latin typeface="Calibri"/>
                <a:ea typeface="Calibri"/>
                <a:cs typeface="Calibri"/>
              </a:rPr>
              <a:t>жилищная инспекция Самарской области</a:t>
            </a:r>
            <a:endParaRPr b="true">
              <a:solidFill>
                <a:srgbClr val="4F81BD">
                  <a:lumMod val="75000"/>
                </a:srgb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hidden="false" id="142" name="Shape 142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755650" y="106363"/>
            <a:ext cx="720725" cy="904875"/>
          </a:xfrm>
          <a:prstGeom prst="rect">
            <a:avLst/>
          </a:prstGeom>
          <a:ln>
            <a:noFill/>
          </a:ln>
        </p:spPr>
      </p:pic>
      <p:sp>
        <p:nvSpPr>
          <p:cNvPr hidden="false" id="143" name="Shape 143"/>
          <p:cNvSpPr txBox="false"/>
          <p:nvPr isPhoto="false"/>
        </p:nvSpPr>
        <p:spPr>
          <a:xfrm flipH="false" flipV="false" rot="0">
            <a:off x="5940425" y="71438"/>
            <a:ext cx="3395662" cy="16906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/>
            <a:endParaRPr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45" name="Shape 145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1979811" y="1799927"/>
            <a:ext cx="5832648" cy="4315522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name="lyt-cool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MyOffice-CoreFramework-Android/26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2022-10-17T12:58:27Z</dcterms:modified>
</cp:coreProperties>
</file>